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71" r:id="rId3"/>
    <p:sldId id="272" r:id="rId4"/>
    <p:sldId id="273" r:id="rId5"/>
    <p:sldId id="275" r:id="rId6"/>
    <p:sldId id="276" r:id="rId7"/>
    <p:sldId id="277" r:id="rId8"/>
    <p:sldId id="278" r:id="rId9"/>
    <p:sldId id="279" r:id="rId10"/>
  </p:sldIdLst>
  <p:sldSz cx="9144000" cy="6858000" type="screen4x3"/>
  <p:notesSz cx="6858000" cy="9144000"/>
  <p:embeddedFontLst>
    <p:embeddedFont>
      <p:font typeface="KoPubWorld돋움체 Bold" pitchFamily="2" charset="-127"/>
      <p:bold r:id="rId13"/>
    </p:embeddedFont>
    <p:embeddedFont>
      <p:font typeface="HY견고딕" pitchFamily="18" charset="-127"/>
      <p:regular r:id="rId14"/>
    </p:embeddedFont>
    <p:embeddedFont>
      <p:font typeface="Arial Black" pitchFamily="34" charset="0"/>
      <p:bold r:id="rId15"/>
    </p:embeddedFont>
    <p:embeddedFont>
      <p:font typeface="KoPubWorld돋움체 Medium" pitchFamily="2" charset="-127"/>
      <p:regular r:id="rId16"/>
    </p:embeddedFont>
    <p:embeddedFont>
      <p:font typeface="맑은 고딕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94" autoAdjust="0"/>
  </p:normalViewPr>
  <p:slideViewPr>
    <p:cSldViewPr>
      <p:cViewPr varScale="1">
        <p:scale>
          <a:sx n="82" d="100"/>
          <a:sy n="82" d="100"/>
        </p:scale>
        <p:origin x="-1325" y="-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C38F8-6907-46AD-AFDF-E9B1D72D66BD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2D0D3-6277-4C19-9813-57E8DC092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479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BD07A-A1C1-4F67-922A-4EA4B57918B8}" type="datetimeFigureOut">
              <a:rPr lang="ko-KR" altLang="en-US" smtClean="0"/>
              <a:t>2020-08-20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D698E-4E59-4611-BD46-A9EA591CCEB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421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539552" y="5301183"/>
            <a:ext cx="8064896" cy="698649"/>
          </a:xfrm>
        </p:spPr>
        <p:txBody>
          <a:bodyPr anchor="ctr">
            <a:normAutofit/>
          </a:bodyPr>
          <a:lstStyle>
            <a:lvl1pPr algn="ctr">
              <a:defRPr sz="1500" b="0"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0" name="그림 개체 틀 9"/>
          <p:cNvSpPr>
            <a:spLocks noGrp="1"/>
          </p:cNvSpPr>
          <p:nvPr>
            <p:ph type="pic" sz="quarter" idx="14"/>
          </p:nvPr>
        </p:nvSpPr>
        <p:spPr>
          <a:xfrm>
            <a:off x="539552" y="908720"/>
            <a:ext cx="8064698" cy="4176712"/>
          </a:xfrm>
        </p:spPr>
        <p:txBody>
          <a:bodyPr>
            <a:normAutofit/>
          </a:bodyPr>
          <a:lstStyle>
            <a:lvl1pPr>
              <a:defRPr lang="ko-KR" altLang="en-US" sz="1500" b="0" kern="1200">
                <a:solidFill>
                  <a:schemeClr val="tx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12" name="슬라이드 번호 개체 틀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229-8D20-40F1-A548-86C48BF850B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48B0D58-DA99-4913-B096-A82258C22125}" type="datetimeFigureOut">
              <a:rPr lang="ko-KR" altLang="en-US" smtClean="0"/>
              <a:t>2020-08-20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C:\Users\user\Desktop\다운로드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384" y="65150"/>
            <a:ext cx="864095" cy="31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슬라이드 번호 개체 틀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229-8D20-40F1-A548-86C48BF850B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1874" y="3136613"/>
            <a:ext cx="424026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Unity </a:t>
            </a:r>
            <a:r>
              <a:rPr lang="ko-KR" altLang="en-US" sz="3200" dirty="0" err="1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스터디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 </a:t>
            </a:r>
            <a:r>
              <a:rPr lang="en-US" altLang="ko-KR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7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주차 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과제</a:t>
            </a:r>
            <a:endParaRPr lang="ko-KR" altLang="en-US" sz="3200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749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iseung\Desktop\캡처_2020_08_20_15_50_31_9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6" y="1268762"/>
            <a:ext cx="7013549" cy="389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Terrain</a:t>
            </a:r>
            <a:r>
              <a:rPr lang="ko-KR" altLang="en-US" dirty="0" smtClean="0"/>
              <a:t>을 생성해줍니다</a:t>
            </a:r>
            <a:r>
              <a:rPr lang="en-US" altLang="ko-KR" dirty="0"/>
              <a:t>.</a:t>
            </a:r>
            <a:endParaRPr lang="en-US" altLang="ko-KR" dirty="0" smtClean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741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Giseung\Desktop\캡처_2020_08_20_16_27_18_74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6" y="1268763"/>
            <a:ext cx="7013549" cy="389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트랙</a:t>
            </a:r>
            <a:r>
              <a:rPr lang="ko-KR" altLang="en-US" dirty="0" smtClean="0"/>
              <a:t> 지형을 구성합니다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509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Giseung\Desktop\캡처_2020_08_20_16_36_41_66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6" y="1268763"/>
            <a:ext cx="7013549" cy="3898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지형의 </a:t>
            </a:r>
            <a:r>
              <a:rPr lang="en-US" altLang="ko-KR" dirty="0" smtClean="0">
                <a:solidFill>
                  <a:srgbClr val="FF0000"/>
                </a:solidFill>
              </a:rPr>
              <a:t>Texture Layer</a:t>
            </a:r>
            <a:r>
              <a:rPr lang="ko-KR" altLang="en-US" dirty="0" smtClean="0"/>
              <a:t>를 지정해줍니다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171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Giseung\Desktop\캡처_2020_08_20_16_46_10_66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6" y="1268764"/>
            <a:ext cx="7013549" cy="389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지형에 </a:t>
            </a:r>
            <a:r>
              <a:rPr lang="en-US" altLang="ko-KR" dirty="0" smtClean="0">
                <a:solidFill>
                  <a:srgbClr val="FF0000"/>
                </a:solidFill>
              </a:rPr>
              <a:t>Tree </a:t>
            </a:r>
            <a:r>
              <a:rPr lang="ko-KR" altLang="en-US" dirty="0" smtClean="0">
                <a:solidFill>
                  <a:srgbClr val="FF0000"/>
                </a:solidFill>
              </a:rPr>
              <a:t>오브젝트</a:t>
            </a:r>
            <a:r>
              <a:rPr lang="ko-KR" altLang="en-US" dirty="0" smtClean="0"/>
              <a:t>를 추가합니다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362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Giseung\Desktop\GIF 2020-08-20 오후 5-18-40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5" y="1268764"/>
            <a:ext cx="7013550" cy="389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Character Controller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컴포넌트를 활용하여 </a:t>
            </a:r>
            <a:r>
              <a:rPr lang="en-US" altLang="ko-KR" dirty="0" smtClean="0"/>
              <a:t>Cube</a:t>
            </a:r>
            <a:r>
              <a:rPr lang="ko-KR" altLang="en-US" dirty="0" smtClean="0"/>
              <a:t>를 움직일 수 있도록 구현하세요</a:t>
            </a:r>
            <a:r>
              <a:rPr lang="en-US" altLang="ko-KR" dirty="0" smtClean="0"/>
              <a:t>.</a:t>
            </a:r>
          </a:p>
          <a:p>
            <a:r>
              <a:rPr lang="en-US" altLang="ko-KR" sz="1200" dirty="0" smtClean="0">
                <a:solidFill>
                  <a:srgbClr val="7030A0"/>
                </a:solidFill>
              </a:rPr>
              <a:t>(WASD </a:t>
            </a:r>
            <a:r>
              <a:rPr lang="en-US" altLang="ko-KR" sz="1200" dirty="0">
                <a:solidFill>
                  <a:srgbClr val="7030A0"/>
                </a:solidFill>
              </a:rPr>
              <a:t>: </a:t>
            </a:r>
            <a:r>
              <a:rPr lang="ko-KR" altLang="en-US" sz="1200" dirty="0" smtClean="0">
                <a:solidFill>
                  <a:srgbClr val="7030A0"/>
                </a:solidFill>
              </a:rPr>
              <a:t>이동</a:t>
            </a:r>
            <a:r>
              <a:rPr lang="en-US" altLang="ko-KR" sz="1200" dirty="0" smtClean="0">
                <a:solidFill>
                  <a:srgbClr val="7030A0"/>
                </a:solidFill>
              </a:rPr>
              <a:t>,</a:t>
            </a:r>
            <a:r>
              <a:rPr lang="ko-KR" altLang="en-US" sz="1200" dirty="0" smtClean="0">
                <a:solidFill>
                  <a:srgbClr val="7030A0"/>
                </a:solidFill>
              </a:rPr>
              <a:t> 마우스 </a:t>
            </a:r>
            <a:r>
              <a:rPr lang="en-US" altLang="ko-KR" sz="1200" dirty="0" smtClean="0">
                <a:solidFill>
                  <a:srgbClr val="7030A0"/>
                </a:solidFill>
              </a:rPr>
              <a:t>: </a:t>
            </a:r>
            <a:r>
              <a:rPr lang="ko-KR" altLang="en-US" sz="1200" dirty="0" smtClean="0">
                <a:solidFill>
                  <a:srgbClr val="7030A0"/>
                </a:solidFill>
              </a:rPr>
              <a:t>회전</a:t>
            </a:r>
            <a:r>
              <a:rPr lang="en-US" altLang="ko-KR" sz="1200" dirty="0" smtClean="0">
                <a:solidFill>
                  <a:srgbClr val="7030A0"/>
                </a:solidFill>
              </a:rPr>
              <a:t>)</a:t>
            </a:r>
            <a:endParaRPr lang="en-US" altLang="ko-KR" sz="1200" dirty="0" smtClean="0">
              <a:solidFill>
                <a:srgbClr val="7030A0"/>
              </a:solidFill>
            </a:endParaRP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262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Giseung\Desktop\GIF 2020-08-20 오후 6-31-59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4" y="1268764"/>
            <a:ext cx="7013551" cy="389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FF0000"/>
                </a:solidFill>
              </a:rPr>
              <a:t>NavMeshAgent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컴포넌트를 활용하여 </a:t>
            </a:r>
            <a:r>
              <a:rPr lang="en-US" altLang="ko-KR" dirty="0" smtClean="0"/>
              <a:t>AI</a:t>
            </a:r>
            <a:r>
              <a:rPr lang="ko-KR" altLang="en-US" dirty="0" smtClean="0"/>
              <a:t>를 구현하세요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819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Giseung\Desktop\GIF 2020-08-20 오후 6-59-2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3" y="1268764"/>
            <a:ext cx="7013552" cy="389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3</a:t>
            </a:r>
            <a:r>
              <a:rPr lang="ko-KR" altLang="en-US" dirty="0" smtClean="0"/>
              <a:t>초간 </a:t>
            </a:r>
            <a:r>
              <a:rPr lang="ko-KR" altLang="en-US" dirty="0" smtClean="0">
                <a:solidFill>
                  <a:srgbClr val="FF0000"/>
                </a:solidFill>
              </a:rPr>
              <a:t>타이머 텍스트</a:t>
            </a:r>
            <a:r>
              <a:rPr lang="ko-KR" altLang="en-US" dirty="0" smtClean="0"/>
              <a:t>를 출력하고</a:t>
            </a:r>
            <a:r>
              <a:rPr lang="en-US" altLang="ko-KR" dirty="0" smtClean="0"/>
              <a:t>, 3</a:t>
            </a:r>
            <a:r>
              <a:rPr lang="ko-KR" altLang="en-US" dirty="0" smtClean="0"/>
              <a:t>초가 지나면 움직일 수 있도록 하세요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01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Giseung\Desktop\GIF 2020-08-20 오후 7-04-1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2" y="1268764"/>
            <a:ext cx="7013553" cy="389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최종 </a:t>
            </a:r>
            <a:r>
              <a:rPr lang="ko-KR" altLang="en-US" dirty="0" smtClean="0"/>
              <a:t>결과물입니다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666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필수">
  <a:themeElements>
    <a:clrScheme name="필수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필수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필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500" dirty="0" smtClean="0">
            <a:solidFill>
              <a:schemeClr val="tx1">
                <a:lumMod val="75000"/>
                <a:lumOff val="25000"/>
              </a:schemeClr>
            </a:solidFill>
            <a:latin typeface="KoPubWorld돋움체 Medium" pitchFamily="2" charset="-127"/>
            <a:ea typeface="KoPubWorld돋움체 Medium" pitchFamily="2" charset="-127"/>
            <a:cs typeface="KoPubWorld돋움체 Medium" pitchFamily="2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775</TotalTime>
  <Words>112</Words>
  <Application>Microsoft Office PowerPoint</Application>
  <PresentationFormat>화면 슬라이드 쇼(4:3)</PresentationFormat>
  <Paragraphs>30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굴림</vt:lpstr>
      <vt:lpstr>Arial</vt:lpstr>
      <vt:lpstr>KoPubWorld돋움체 Bold</vt:lpstr>
      <vt:lpstr>HY견고딕</vt:lpstr>
      <vt:lpstr>Arial Black</vt:lpstr>
      <vt:lpstr>돋움</vt:lpstr>
      <vt:lpstr>KoPubWorld돋움체 Medium</vt:lpstr>
      <vt:lpstr>맑은 고딕</vt:lpstr>
      <vt:lpstr>필수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Giseung</cp:lastModifiedBy>
  <cp:revision>69</cp:revision>
  <dcterms:created xsi:type="dcterms:W3CDTF">2020-07-07T09:08:28Z</dcterms:created>
  <dcterms:modified xsi:type="dcterms:W3CDTF">2020-08-20T10:08:18Z</dcterms:modified>
</cp:coreProperties>
</file>

<file path=docProps/thumbnail.jpeg>
</file>